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14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83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84.png" ContentType="image/png"/>
  <Override PartName="/ppt/media/image4.png" ContentType="image/png"/>
  <Override PartName="/ppt/media/image156.png" ContentType="image/png"/>
  <Override PartName="/ppt/media/image34.png" ContentType="image/png"/>
  <Override PartName="/ppt/media/image17.png" ContentType="image/png"/>
  <Override PartName="/ppt/media/image85.png" ContentType="image/png"/>
  <Override PartName="/ppt/media/image5.png" ContentType="image/png"/>
  <Override PartName="/ppt/media/image157.png" ContentType="image/png"/>
  <Override PartName="/ppt/media/image35.png" ContentType="image/png"/>
  <Override PartName="/ppt/media/image107.png" ContentType="image/png"/>
  <Override PartName="/ppt/media/image17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179.png" ContentType="image/png"/>
  <Override PartName="/ppt/media/image203.png" ContentType="image/png"/>
  <Override PartName="/ppt/media/image188.png" ContentType="image/png"/>
  <Override PartName="/ppt/media/image204.png" ContentType="image/png"/>
  <Override PartName="/ppt/media/image48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206.png" ContentType="image/png"/>
  <Override PartName="/ppt/media/image207.png" ContentType="image/png"/>
  <Override PartName="/ppt/media/image213.png" ContentType="image/png"/>
  <Override PartName="/ppt/media/image198.png" ContentType="image/png"/>
  <Override PartName="/ppt/media/image214.png" ContentType="image/png"/>
  <Override PartName="/ppt/media/image199.png" ContentType="image/png"/>
  <Override PartName="/ppt/media/image37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42.png" ContentType="image/png"/>
  <Override PartName="/ppt/media/image243.png" ContentType="image/png"/>
  <Override PartName="/ppt/media/image244.png" ContentType="image/png"/>
  <Override PartName="/ppt/media/image245.png" ContentType="image/png"/>
  <Override PartName="/ppt/media/image140.png" ContentType="image/png"/>
  <Override PartName="/ppt/media/image246.png" ContentType="image/png"/>
  <Override PartName="/ppt/media/image141.png" ContentType="image/png"/>
  <Override PartName="/ppt/media/image210.png" ContentType="image/png"/>
  <Override PartName="/ppt/media/image54.png" ContentType="image/png"/>
  <Override PartName="/ppt/media/image247.png" ContentType="image/png"/>
  <Override PartName="/ppt/media/image142.png" ContentType="image/png"/>
  <Override PartName="/ppt/media/image211.png" ContentType="image/png"/>
  <Override PartName="/ppt/media/image55.png" ContentType="image/png"/>
  <Override PartName="/ppt/media/image248.png" ContentType="image/png"/>
  <Override PartName="/ppt/media/image143.png" ContentType="image/png"/>
  <Override PartName="/ppt/media/image208.png" ContentType="image/png"/>
  <Override PartName="/ppt/media/image250.png" ContentType="image/png"/>
  <Override PartName="/ppt/media/image212.png" ContentType="image/png"/>
  <Override PartName="/ppt/media/image56.png" ContentType="image/png"/>
  <Override PartName="/ppt/media/image249.png" ContentType="image/png"/>
  <Override PartName="/ppt/media/image144.png" ContentType="image/png"/>
  <Override PartName="/ppt/media/image209.png" ContentType="image/png"/>
  <Override PartName="/ppt/media/image251.png" ContentType="image/png"/>
  <Override PartName="/ppt/media/image252.png" ContentType="image/png"/>
  <Override PartName="/ppt/media/image241.png" ContentType="image/png"/>
  <Override PartName="/ppt/media/image202.png" ContentType="image/png"/>
  <Override PartName="/ppt/media/image46.png" ContentType="image/png"/>
  <Override PartName="/ppt/media/image239.png" ContentType="image/png"/>
  <Override PartName="/ppt/media/image134.png" ContentType="image/png"/>
  <Override PartName="/ppt/media/image253.png" ContentType="image/png"/>
  <Override PartName="/ppt/media/image240.png" ContentType="image/png"/>
  <Override PartName="/ppt/media/image201.png" ContentType="image/png"/>
  <Override PartName="/ppt/media/image45.png" ContentType="image/png"/>
  <Override PartName="/ppt/media/image238.png" ContentType="image/png"/>
  <Override PartName="/ppt/media/image133.png" ContentType="image/png"/>
  <Override PartName="/ppt/media/image200.png" ContentType="image/png"/>
  <Override PartName="/ppt/media/image44.png" ContentType="image/png"/>
  <Override PartName="/ppt/media/image237.png" ContentType="image/png"/>
  <Override PartName="/ppt/media/image132.png" ContentType="image/png"/>
  <Override PartName="/ppt/media/image236.png" ContentType="image/png"/>
  <Override PartName="/ppt/media/image131.png" ContentType="image/png"/>
  <Override PartName="/ppt/media/image235.png" ContentType="image/png"/>
  <Override PartName="/ppt/media/image130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29.png" ContentType="image/png"/>
  <Override PartName="/ppt/media/image230.png" ContentType="image/png"/>
  <Override PartName="/ppt/media/image228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178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9.png" ContentType="image/png"/>
  <Override PartName="/ppt/media/image52.png" ContentType="image/png"/>
  <Override PartName="/ppt/media/image148.png" ContentType="image/png"/>
  <Override PartName="/ppt/media/image51.png" ContentType="image/png"/>
  <Override PartName="/ppt/media/image147.png" ContentType="image/png"/>
  <Override PartName="/ppt/media/image50.png" ContentType="image/png"/>
  <Override PartName="/ppt/media/image146.png" ContentType="image/png"/>
  <Override PartName="/ppt/media/image145.png" ContentType="image/png"/>
  <Override PartName="/ppt/media/image139.png" ContentType="image/png"/>
  <Override PartName="/ppt/media/image42.png" ContentType="image/png"/>
  <Override PartName="/ppt/media/image138.png" ContentType="image/png"/>
  <Override PartName="/ppt/media/image41.png" ContentType="image/png"/>
  <Override PartName="/ppt/media/image137.png" ContentType="image/png"/>
  <Override PartName="/ppt/media/image40.png" ContentType="image/png"/>
  <Override PartName="/ppt/media/image136.png" ContentType="image/png"/>
  <Override PartName="/ppt/media/image135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195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38.png" ContentType="image/png"/>
  <Override PartName="/ppt/media/image177.png" ContentType="image/png"/>
  <Override PartName="/ppt/media/image109.png" ContentType="image/png"/>
  <Override PartName="/ppt/media/image7.png" ContentType="image/png"/>
  <Override PartName="/ppt/media/image15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84.xml.rels" ContentType="application/vnd.openxmlformats-package.relationships+xml"/>
  <Override PartName="/ppt/slides/_rels/slide24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83.xml.rels" ContentType="application/vnd.openxmlformats-package.relationships+xml"/>
  <Override PartName="/ppt/slides/_rels/slide48.xml.rels" ContentType="application/vnd.openxmlformats-package.relationships+xml"/>
  <Override PartName="/ppt/slides/_rels/slide228.xml.rels" ContentType="application/vnd.openxmlformats-package.relationships+xml"/>
  <Override PartName="/ppt/slides/_rels/slide92.xml.rels" ContentType="application/vnd.openxmlformats-package.relationships+xml"/>
  <Override PartName="/ppt/slides/_rels/slide125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144.xml.rels" ContentType="application/vnd.openxmlformats-package.relationships+xml"/>
  <Override PartName="/ppt/slides/_rels/slide13.xml.rels" ContentType="application/vnd.openxmlformats-package.relationships+xml"/>
  <Override PartName="/ppt/slides/_rels/slide185.xml.rels" ContentType="application/vnd.openxmlformats-package.relationships+xml"/>
  <Override PartName="/ppt/slides/_rels/slide245.xml.rels" ContentType="application/vnd.openxmlformats-package.relationships+xml"/>
  <Override PartName="/ppt/slides/_rels/slide65.xml.rels" ContentType="application/vnd.openxmlformats-package.relationships+xml"/>
  <Override PartName="/ppt/slides/_rels/slide241.xml.rels" ContentType="application/vnd.openxmlformats-package.relationships+xml"/>
  <Override PartName="/ppt/slides/_rels/slide61.xml.rels" ContentType="application/vnd.openxmlformats-package.relationships+xml"/>
  <Override PartName="/ppt/slides/_rels/slide49.xml.rels" ContentType="application/vnd.openxmlformats-package.relationships+xml"/>
  <Override PartName="/ppt/slides/_rels/slide229.xml.rels" ContentType="application/vnd.openxmlformats-package.relationships+xml"/>
  <Override PartName="/ppt/slides/_rels/slide93.xml.rels" ContentType="application/vnd.openxmlformats-package.relationships+xml"/>
  <Override PartName="/ppt/slides/_rels/slide126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45.xml.rels" ContentType="application/vnd.openxmlformats-package.relationships+xml"/>
  <Override PartName="/ppt/slides/_rels/slide33.xml.rels" ContentType="application/vnd.openxmlformats-package.relationships+xml"/>
  <Override PartName="/ppt/slides/_rels/slide213.xml.rels" ContentType="application/vnd.openxmlformats-package.relationships+xml"/>
  <Override PartName="/ppt/slides/_rels/slide110.xml.rels" ContentType="application/vnd.openxmlformats-package.relationships+xml"/>
  <Override PartName="/ppt/slides/_rels/slide34.xml.rels" ContentType="application/vnd.openxmlformats-package.relationships+xml"/>
  <Override PartName="/ppt/slides/_rels/slide214.xml.rels" ContentType="application/vnd.openxmlformats-package.relationships+xml"/>
  <Override PartName="/ppt/slides/_rels/slide111.xml.rels" ContentType="application/vnd.openxmlformats-package.relationships+xml"/>
  <Override PartName="/ppt/slides/_rels/slide242.xml.rels" ContentType="application/vnd.openxmlformats-package.relationships+xml"/>
  <Override PartName="/ppt/slides/_rels/slide62.xml.rels" ContentType="application/vnd.openxmlformats-package.relationships+xml"/>
  <Override PartName="/ppt/slides/_rels/slide130.xml.rels" ContentType="application/vnd.openxmlformats-package.relationships+xml"/>
  <Override PartName="/ppt/slides/_rels/slide35.xml.rels" ContentType="application/vnd.openxmlformats-package.relationships+xml"/>
  <Override PartName="/ppt/slides/_rels/slide215.xml.rels" ContentType="application/vnd.openxmlformats-package.relationships+xml"/>
  <Override PartName="/ppt/slides/_rels/slide112.xml.rels" ContentType="application/vnd.openxmlformats-package.relationships+xml"/>
  <Override PartName="/ppt/slides/_rels/slide131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216.xml.rels" ContentType="application/vnd.openxmlformats-package.relationships+xml"/>
  <Override PartName="/ppt/slides/_rels/slide113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217.xml.rels" ContentType="application/vnd.openxmlformats-package.relationships+xml"/>
  <Override PartName="/ppt/slides/_rels/slide114.xml.rels" ContentType="application/vnd.openxmlformats-package.relationships+xml"/>
  <Override PartName="/ppt/slides/_rels/slide38.xml.rels" ContentType="application/vnd.openxmlformats-package.relationships+xml"/>
  <Override PartName="/ppt/slides/_rels/slide82.xml.rels" ContentType="application/vnd.openxmlformats-package.relationships+xml"/>
  <Override PartName="/ppt/slides/_rels/slide115.xml.rels" ContentType="application/vnd.openxmlformats-package.relationships+xml"/>
  <Override PartName="/ppt/slides/_rels/slide39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45.xml.rels" ContentType="application/vnd.openxmlformats-package.relationships+xml"/>
  <Override PartName="/ppt/slides/_rels/slide225.xml.rels" ContentType="application/vnd.openxmlformats-package.relationships+xml"/>
  <Override PartName="/ppt/slides/_rels/slide46.xml.rels" ContentType="application/vnd.openxmlformats-package.relationships+xml"/>
  <Override PartName="/ppt/slides/_rels/slide226.xml.rels" ContentType="application/vnd.openxmlformats-package.relationships+xml"/>
  <Override PartName="/ppt/slides/_rels/slide90.xml.rels" ContentType="application/vnd.openxmlformats-package.relationships+xml"/>
  <Override PartName="/ppt/slides/_rels/slide123.xml.rels" ContentType="application/vnd.openxmlformats-package.relationships+xml"/>
  <Override PartName="/ppt/slides/_rels/slide50.xml.rels" ContentType="application/vnd.openxmlformats-package.relationships+xml"/>
  <Override PartName="/ppt/slides/_rels/slide230.xml.rels" ContentType="application/vnd.openxmlformats-package.relationships+xml"/>
  <Override PartName="/ppt/slides/_rels/slide51.xml.rels" ContentType="application/vnd.openxmlformats-package.relationships+xml"/>
  <Override PartName="/ppt/slides/_rels/slide151.xml.rels" ContentType="application/vnd.openxmlformats-package.relationships+xml"/>
  <Override PartName="/ppt/slides/_rels/slide25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52.xml.rels" ContentType="application/vnd.openxmlformats-package.relationships+xml"/>
  <Override PartName="/ppt/slides/_rels/slide255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6.xml.rels" ContentType="application/vnd.openxmlformats-package.relationships+xml"/>
  <Override PartName="/ppt/slides/_rels/slide180.xml.rels" ContentType="application/vnd.openxmlformats-package.relationships+xml"/>
  <Override PartName="/ppt/slides/_rels/slide146.xml.rels" ContentType="application/vnd.openxmlformats-package.relationships+xml"/>
  <Override PartName="/ppt/slides/_rels/slide190.xml.rels" ContentType="application/vnd.openxmlformats-package.relationships+xml"/>
  <Override PartName="/ppt/slides/_rels/slide149.xml.rels" ContentType="application/vnd.openxmlformats-package.relationships+xml"/>
  <Override PartName="/ppt/slides/_rels/slide156.xml.rels" ContentType="application/vnd.openxmlformats-package.relationships+xml"/>
  <Override PartName="/ppt/slides/_rels/slide52.xml.rels" ContentType="application/vnd.openxmlformats-package.relationships+xml"/>
  <Override PartName="/ppt/slides/_rels/slide232.xml.rels" ContentType="application/vnd.openxmlformats-package.relationships+xml"/>
  <Override PartName="/ppt/slides/_rels/slide157.xml.rels" ContentType="application/vnd.openxmlformats-package.relationships+xml"/>
  <Override PartName="/ppt/slides/_rels/slide53.xml.rels" ContentType="application/vnd.openxmlformats-package.relationships+xml"/>
  <Override PartName="/ppt/slides/_rels/slide233.xml.rels" ContentType="application/vnd.openxmlformats-package.relationships+xml"/>
  <Override PartName="/ppt/slides/_rels/slide158.xml.rels" ContentType="application/vnd.openxmlformats-package.relationships+xml"/>
  <Override PartName="/ppt/slides/_rels/slide30.xml.rels" ContentType="application/vnd.openxmlformats-package.relationships+xml"/>
  <Override PartName="/ppt/slides/_rels/slide210.xml.rels" ContentType="application/vnd.openxmlformats-package.relationships+xml"/>
  <Override PartName="/ppt/slides/_rels/slide222.xml.rels" ContentType="application/vnd.openxmlformats-package.relationships+xml"/>
  <Override PartName="/ppt/slides/_rels/slide42.xml.rels" ContentType="application/vnd.openxmlformats-package.relationships+xml"/>
  <Override PartName="/ppt/slides/_rels/slide206.xml.rels" ContentType="application/vnd.openxmlformats-package.relationships+xml"/>
  <Override PartName="/ppt/slides/_rels/slide150.xml.rels" ContentType="application/vnd.openxmlformats-package.relationships+xml"/>
  <Override PartName="/ppt/slides/_rels/slide253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199.xml.rels" ContentType="application/vnd.openxmlformats-package.relationships+xml"/>
  <Override PartName="/ppt/slides/_rels/slide207.xml.rels" ContentType="application/vnd.openxmlformats-package.relationships+xml"/>
  <Override PartName="/ppt/slides/_rels/slide27.xml.rels" ContentType="application/vnd.openxmlformats-package.relationships+xml"/>
  <Override PartName="/ppt/slides/_rels/slide223.xml.rels" ContentType="application/vnd.openxmlformats-package.relationships+xml"/>
  <Override PartName="/ppt/slides/_rels/slide43.xml.rels" ContentType="application/vnd.openxmlformats-package.relationships+xml"/>
  <Override PartName="/ppt/slides/_rels/slide55.xml.rels" ContentType="application/vnd.openxmlformats-package.relationships+xml"/>
  <Override PartName="/ppt/slides/_rels/slide235.xml.rels" ContentType="application/vnd.openxmlformats-package.relationships+xml"/>
  <Override PartName="/ppt/slides/_rels/slide201.xml.rels" ContentType="application/vnd.openxmlformats-package.relationships+xml"/>
  <Override PartName="/ppt/slides/_rels/slide21.xml.rels" ContentType="application/vnd.openxmlformats-package.relationships+xml"/>
  <Override PartName="/ppt/slides/_rels/slide193.xml.rels" ContentType="application/vnd.openxmlformats-package.relationships+xml"/>
  <Override PartName="/ppt/slides/_rels/slide31.xml.rels" ContentType="application/vnd.openxmlformats-package.relationships+xml"/>
  <Override PartName="/ppt/slides/_rels/slide211.xml.rels" ContentType="application/vnd.openxmlformats-package.relationships+xml"/>
  <Override PartName="/ppt/slides/_rels/slide159.xml.rels" ContentType="application/vnd.openxmlformats-package.relationships+xml"/>
  <Override PartName="/ppt/slides/_rels/slide196.xml.rels" ContentType="application/vnd.openxmlformats-package.relationships+xml"/>
  <Override PartName="/ppt/slides/_rels/slide204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32.xml.rels" ContentType="application/vnd.openxmlformats-package.relationships+xml"/>
  <Override PartName="/ppt/slides/_rels/slide212.xml.rels" ContentType="application/vnd.openxmlformats-package.relationships+xml"/>
  <Override PartName="/ppt/slides/_rels/slide227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124.xml.rels" ContentType="application/vnd.openxmlformats-package.relationships+xml"/>
  <Override PartName="/ppt/slides/_rels/slide197.xml.rels" ContentType="application/vnd.openxmlformats-package.relationships+xml"/>
  <Override PartName="/ppt/slides/_rels/slide205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234.xml.rels" ContentType="application/vnd.openxmlformats-package.relationships+xml"/>
  <Override PartName="/ppt/slides/_rels/slide54.xml.rels" ContentType="application/vnd.openxmlformats-package.relationships+xml"/>
  <Override PartName="/ppt/slides/_rels/slide132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_rels/slide218.xml.rels" ContentType="application/vnd.openxmlformats-package.relationships+xml"/>
  <Override PartName="/ppt/slides/_rels/slide133.xml.rels" ContentType="application/vnd.openxmlformats-package.relationships+xml"/>
  <Override PartName="/ppt/slides/_rels/slide129.xml.rels" ContentType="application/vnd.openxmlformats-package.relationships+xml"/>
  <Override PartName="/ppt/slides/_rels/slide173.xml.rels" ContentType="application/vnd.openxmlformats-package.relationships+xml"/>
  <Override PartName="/ppt/slides/_rels/slide96.xml.rels" ContentType="application/vnd.openxmlformats-package.relationships+xml"/>
  <Override PartName="/ppt/slides/_rels/slide219.xml.rels" ContentType="application/vnd.openxmlformats-package.relationships+xml"/>
  <Override PartName="/ppt/slides/_rels/slide256.xml.rels" ContentType="application/vnd.openxmlformats-package.relationships+xml"/>
  <Override PartName="/ppt/slides/_rels/slide170.xml.rels" ContentType="application/vnd.openxmlformats-package.relationships+xml"/>
  <Override PartName="/ppt/slides/_rels/slide166.xml.rels" ContentType="application/vnd.openxmlformats-package.relationships+xml"/>
  <Override PartName="/ppt/slides/_rels/slide89.xml.rels" ContentType="application/vnd.openxmlformats-package.relationships+xml"/>
  <Override PartName="/ppt/slides/_rels/slide3.xml.rels" ContentType="application/vnd.openxmlformats-package.relationships+xml"/>
  <Override PartName="/ppt/slides/_rels/slide243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191.xml.rels" ContentType="application/vnd.openxmlformats-package.relationships+xml"/>
  <Override PartName="/ppt/slides/_rels/slide147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86.xml.rels" ContentType="application/vnd.openxmlformats-package.relationships+xml"/>
  <Override PartName="/ppt/slides/_rels/slide7.xml.rels" ContentType="application/vnd.openxmlformats-package.relationships+xml"/>
  <Override PartName="/ppt/slides/_rels/slide181.xml.rels" ContentType="application/vnd.openxmlformats-package.relationships+xml"/>
  <Override PartName="/ppt/slides/_rels/slide177.xml.rels" ContentType="application/vnd.openxmlformats-package.relationships+xml"/>
  <Override PartName="/ppt/slides/_rels/slide187.xml.rels" ContentType="application/vnd.openxmlformats-package.relationships+xml"/>
  <Override PartName="/ppt/slides/_rels/slide15.xml.rels" ContentType="application/vnd.openxmlformats-package.relationships+xml"/>
  <Override PartName="/ppt/slides/_rels/slide220.xml.rels" ContentType="application/vnd.openxmlformats-package.relationships+xml"/>
  <Override PartName="/ppt/slides/_rels/slide40.xml.rels" ContentType="application/vnd.openxmlformats-package.relationships+xml"/>
  <Override PartName="/ppt/slides/_rels/slide168.xml.rels" ContentType="application/vnd.openxmlformats-package.relationships+xml"/>
  <Override PartName="/ppt/slides/_rels/slide87.xml.rels" ContentType="application/vnd.openxmlformats-package.relationships+xml"/>
  <Override PartName="/ppt/slides/_rels/slide164.xml.rels" ContentType="application/vnd.openxmlformats-package.relationships+xml"/>
  <Override PartName="/ppt/slides/_rels/slide178.xml.rels" ContentType="application/vnd.openxmlformats-package.relationships+xml"/>
  <Override PartName="/ppt/slides/_rels/slide119.xml.rels" ContentType="application/vnd.openxmlformats-package.relationships+xml"/>
  <Override PartName="/ppt/slides/_rels/slide86.xml.rels" ContentType="application/vnd.openxmlformats-package.relationships+xml"/>
  <Override PartName="/ppt/slides/_rels/slide163.xml.rels" ContentType="application/vnd.openxmlformats-package.relationships+xml"/>
  <Override PartName="/ppt/slides/_rels/slide172.xml.rels" ContentType="application/vnd.openxmlformats-package.relationships+xml"/>
  <Override PartName="/ppt/slides/_rels/slide77.xml.rels" ContentType="application/vnd.openxmlformats-package.relationships+xml"/>
  <Override PartName="/ppt/slides/_rels/slide171.xml.rels" ContentType="application/vnd.openxmlformats-package.relationships+xml"/>
  <Override PartName="/ppt/slides/_rels/slide155.xml.rels" ContentType="application/vnd.openxmlformats-package.relationships+xml"/>
  <Override PartName="/ppt/slides/_rels/slide17.xml.rels" ContentType="application/vnd.openxmlformats-package.relationships+xml"/>
  <Override PartName="/ppt/slides/_rels/slide189.xml.rels" ContentType="application/vnd.openxmlformats-package.relationships+xml"/>
  <Override PartName="/ppt/slides/_rels/slide167.xml.rels" ContentType="application/vnd.openxmlformats-package.relationships+xml"/>
  <Override PartName="/ppt/slides/_rels/slide175.xml.rels" ContentType="application/vnd.openxmlformats-package.relationships+xml"/>
  <Override PartName="/ppt/slides/_rels/slide98.xml.rels" ContentType="application/vnd.openxmlformats-package.relationships+xml"/>
  <Override PartName="/ppt/slides/_rels/slide121.xml.rels" ContentType="application/vnd.openxmlformats-package.relationships+xml"/>
  <Override PartName="/ppt/slides/_rels/slide153.xml.rels" ContentType="application/vnd.openxmlformats-package.relationships+xml"/>
  <Override PartName="/ppt/slides/_rels/slide76.xml.rels" ContentType="application/vnd.openxmlformats-package.relationships+xml"/>
  <Override PartName="/ppt/slides/_rels/slide109.xml.rels" ContentType="application/vnd.openxmlformats-package.relationships+xml"/>
  <Override PartName="/ppt/slides/_rels/slide78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8.xml.rels" ContentType="application/vnd.openxmlformats-package.relationships+xml"/>
  <Override PartName="/ppt/slides/_rels/slide79.xml.rels" ContentType="application/vnd.openxmlformats-package.relationships+xml"/>
  <Override PartName="/ppt/slides/_rels/slide85.xml.rels" ContentType="application/vnd.openxmlformats-package.relationships+xml"/>
  <Override PartName="/ppt/slides/_rels/slide162.xml.rels" ContentType="application/vnd.openxmlformats-package.relationships+xml"/>
  <Override PartName="/ppt/slides/_rels/slide118.xml.rels" ContentType="application/vnd.openxmlformats-package.relationships+xml"/>
  <Override PartName="/ppt/slides/_rels/slide88.xml.rels" ContentType="application/vnd.openxmlformats-package.relationships+xml"/>
  <Override PartName="/ppt/slides/_rels/slide165.xml.rels" ContentType="application/vnd.openxmlformats-package.relationships+xml"/>
  <Override PartName="/ppt/slides/_rels/slide174.xml.rels" ContentType="application/vnd.openxmlformats-package.relationships+xml"/>
  <Override PartName="/ppt/slides/_rels/slide97.xml.rels" ContentType="application/vnd.openxmlformats-package.relationships+xml"/>
  <Override PartName="/ppt/slides/_rels/slide224.xml.rels" ContentType="application/vnd.openxmlformats-package.relationships+xml"/>
  <Override PartName="/ppt/slides/_rels/slide44.xml.rels" ContentType="application/vnd.openxmlformats-package.relationships+xml"/>
  <Override PartName="/ppt/slides/_rels/slide120.xml.rels" ContentType="application/vnd.openxmlformats-package.relationships+xml"/>
  <Override PartName="/ppt/slides/_rels/slide160.xml.rels" ContentType="application/vnd.openxmlformats-package.relationships+xml"/>
  <Override PartName="/ppt/slides/_rels/slide176.xml.rels" ContentType="application/vnd.openxmlformats-package.relationships+xml"/>
  <Override PartName="/ppt/slides/_rels/slide99.xml.rels" ContentType="application/vnd.openxmlformats-package.relationships+xml"/>
  <Override PartName="/ppt/slides/_rels/slide122.xml.rels" ContentType="application/vnd.openxmlformats-package.relationships+xml"/>
  <Override PartName="/ppt/slides/_rels/slide246.xml.rels" ContentType="application/vnd.openxmlformats-package.relationships+xml"/>
  <Override PartName="/ppt/slides/_rels/slide66.xml.rels" ContentType="application/vnd.openxmlformats-package.relationships+xml"/>
  <Override PartName="/ppt/slides/_rels/slide117.xml.rels" ContentType="application/vnd.openxmlformats-package.relationships+xml"/>
  <Override PartName="/ppt/slides/_rels/slide161.xml.rels" ContentType="application/vnd.openxmlformats-package.relationships+xml"/>
  <Override PartName="/ppt/slides/_rels/slide84.xml.rels" ContentType="application/vnd.openxmlformats-package.relationships+xml"/>
  <Override PartName="/ppt/slides/_rels/slide154.xml.rels" ContentType="application/vnd.openxmlformats-package.relationships+xml"/>
  <Override PartName="/ppt/slides/_rels/slide140.xml.rels" ContentType="application/vnd.openxmlformats-package.relationships+xml"/>
  <Override PartName="/ppt/slides/_rels/slide63.xml.rels" ContentType="application/vnd.openxmlformats-package.relationships+xml"/>
  <Override PartName="/ppt/slides/_rels/slide23.xml.rels" ContentType="application/vnd.openxmlformats-package.relationships+xml"/>
  <Override PartName="/ppt/slides/_rels/slide195.xml.rels" ContentType="application/vnd.openxmlformats-package.relationships+xml"/>
  <Override PartName="/ppt/slides/_rels/slide100.xml.rels" ContentType="application/vnd.openxmlformats-package.relationships+xml"/>
  <Override PartName="/ppt/slides/_rels/slide203.xml.rels" ContentType="application/vnd.openxmlformats-package.relationships+xml"/>
  <Override PartName="/ppt/slides/_rels/slide237.xml.rels" ContentType="application/vnd.openxmlformats-package.relationships+xml"/>
  <Override PartName="/ppt/slides/_rels/slide57.xml.rels" ContentType="application/vnd.openxmlformats-package.relationships+xml"/>
  <Override PartName="/ppt/slides/_rels/slide29.xml.rels" ContentType="application/vnd.openxmlformats-package.relationships+xml"/>
  <Override PartName="/ppt/slides/_rels/slide209.xml.rels" ContentType="application/vnd.openxmlformats-package.relationships+xml"/>
  <Override PartName="/ppt/slides/_rels/slide16.xml.rels" ContentType="application/vnd.openxmlformats-package.relationships+xml"/>
  <Override PartName="/ppt/slides/_rels/slide188.xml.rels" ContentType="application/vnd.openxmlformats-package.relationships+xml"/>
  <Override PartName="/ppt/slides/_rels/slide179.xml.rels" ContentType="application/vnd.openxmlformats-package.relationships+xml"/>
  <Override PartName="/ppt/slides/_rels/slide231.xml.rels" ContentType="application/vnd.openxmlformats-package.relationships+xml"/>
  <Override PartName="/ppt/slides/_rels/slide22.xml.rels" ContentType="application/vnd.openxmlformats-package.relationships+xml"/>
  <Override PartName="/ppt/slides/_rels/slide194.xml.rels" ContentType="application/vnd.openxmlformats-package.relationships+xml"/>
  <Override PartName="/ppt/slides/_rels/slide202.xml.rels" ContentType="application/vnd.openxmlformats-package.relationships+xml"/>
  <Override PartName="/ppt/slides/_rels/slide236.xml.rels" ContentType="application/vnd.openxmlformats-package.relationships+xml"/>
  <Override PartName="/ppt/slides/_rels/slide56.xml.rels" ContentType="application/vnd.openxmlformats-package.relationships+xml"/>
  <Override PartName="/ppt/slides/_rels/slide240.xml.rels" ContentType="application/vnd.openxmlformats-package.relationships+xml"/>
  <Override PartName="/ppt/slides/_rels/slide60.xml.rels" ContentType="application/vnd.openxmlformats-package.relationships+xml"/>
  <Override PartName="/ppt/slides/_rels/slide208.xml.rels" ContentType="application/vnd.openxmlformats-package.relationships+xml"/>
  <Override PartName="/ppt/slides/_rels/slide28.xml.rels" ContentType="application/vnd.openxmlformats-package.relationships+xml"/>
  <Override PartName="/ppt/slides/_rels/slide139.xml.rels" ContentType="application/vnd.openxmlformats-package.relationships+xml"/>
  <Override PartName="/ppt/slides/_rels/slide143.xml.rels" ContentType="application/vnd.openxmlformats-package.relationships+xml"/>
  <Override PartName="/ppt/slides/_rels/slide250.xml.rels" ContentType="application/vnd.openxmlformats-package.relationships+xml"/>
  <Override PartName="/ppt/slides/_rels/slide70.xml.rels" ContentType="application/vnd.openxmlformats-package.relationships+xml"/>
  <Override PartName="/ppt/slides/_rels/slide103.xml.rels" ContentType="application/vnd.openxmlformats-package.relationships+xml"/>
  <Override PartName="/ppt/slides/_rels/slide26.xml.rels" ContentType="application/vnd.openxmlformats-package.relationships+xml"/>
  <Override PartName="/ppt/slides/_rels/slide198.xml.rels" ContentType="application/vnd.openxmlformats-package.relationships+xml"/>
  <Override PartName="/ppt/slides/_rels/slide141.xml.rels" ContentType="application/vnd.openxmlformats-package.relationships+xml"/>
  <Override PartName="/ppt/slides/_rels/slide64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251.xml.rels" ContentType="application/vnd.openxmlformats-package.relationships+xml"/>
  <Override PartName="/ppt/slides/_rels/slide67.xml.rels" ContentType="application/vnd.openxmlformats-package.relationships+xml"/>
  <Override PartName="/ppt/slides/_rels/slide247.xml.rels" ContentType="application/vnd.openxmlformats-package.relationships+xml"/>
  <Override PartName="/ppt/slides/_rels/slide105.xml.rels" ContentType="application/vnd.openxmlformats-package.relationships+xml"/>
  <Override PartName="/ppt/slides/_rels/slide72.xml.rels" ContentType="application/vnd.openxmlformats-package.relationships+xml"/>
  <Override PartName="/ppt/slides/_rels/slide252.xml.rels" ContentType="application/vnd.openxmlformats-package.relationships+xml"/>
  <Override PartName="/ppt/slides/_rels/slide68.xml.rels" ContentType="application/vnd.openxmlformats-package.relationships+xml"/>
  <Override PartName="/ppt/slides/_rels/slide248.xml.rels" ContentType="application/vnd.openxmlformats-package.relationships+xml"/>
  <Override PartName="/ppt/slides/_rels/slide239.xml.rels" ContentType="application/vnd.openxmlformats-package.relationships+xml"/>
  <Override PartName="/ppt/slides/_rels/slide136.xml.rels" ContentType="application/vnd.openxmlformats-package.relationships+xml"/>
  <Override PartName="/ppt/slides/_rels/slide59.xml.rels" ContentType="application/vnd.openxmlformats-package.relationships+xml"/>
  <Override PartName="/ppt/slides/_rels/slide138.xml.rels" ContentType="application/vnd.openxmlformats-package.relationships+xml"/>
  <Override PartName="/ppt/slides/_rels/slide142.xml.rels" ContentType="application/vnd.openxmlformats-package.relationships+xml"/>
  <Override PartName="/ppt/slides/_rels/slide58.xml.rels" ContentType="application/vnd.openxmlformats-package.relationships+xml"/>
  <Override PartName="/ppt/slides/_rels/slide238.xml.rels" ContentType="application/vnd.openxmlformats-package.relationships+xml"/>
  <Override PartName="/ppt/slides/_rels/slide182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0.xml.rels" ContentType="application/vnd.openxmlformats-package.relationships+xml"/>
  <Override PartName="/ppt/slides/_rels/slide192.xml.rels" ContentType="application/vnd.openxmlformats-package.relationships+xml"/>
  <Override PartName="/ppt/slides/_rels/slide148.xml.rels" ContentType="application/vnd.openxmlformats-package.relationships+xml"/>
  <Override PartName="/ppt/slides/_rels/slide200.xml.rels" ContentType="application/vnd.openxmlformats-package.relationships+xml"/>
  <Override PartName="/ppt/slides/_rels/slide69.xml.rels" ContentType="application/vnd.openxmlformats-package.relationships+xml"/>
  <Override PartName="/ppt/slides/_rels/slide249.xml.rels" ContentType="application/vnd.openxmlformats-package.relationships+xml"/>
  <Override PartName="/ppt/slides/_rels/slide137.xml.rels" ContentType="application/vnd.openxmlformats-package.relationships+xml"/>
  <Override PartName="/ppt/slides/_rels/slide169.xml.rels" ContentType="application/vnd.openxmlformats-package.relationships+xml"/>
  <Override PartName="/ppt/slides/_rels/slide41.xml.rels" ContentType="application/vnd.openxmlformats-package.relationships+xml"/>
  <Override PartName="/ppt/slides/_rels/slide221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95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94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193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192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91.xml" ContentType="application/vnd.openxmlformats-officedocument.presentationml.slide+xml"/>
  <Override PartName="/ppt/slides/slide118.xml" ContentType="application/vnd.openxmlformats-officedocument.presentationml.slide+xml"/>
  <Override PartName="/ppt/slides/slide186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185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184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83.xml" ContentType="application/vnd.openxmlformats-officedocument.presentationml.slide+xml"/>
  <Override PartName="/ppt/slides/slide114.xml" ContentType="application/vnd.openxmlformats-officedocument.presentationml.slide+xml"/>
  <Override PartName="/ppt/slides/slide86.xml" ContentType="application/vnd.openxmlformats-officedocument.presentationml.slide+xml"/>
  <Override PartName="/ppt/slides/slide18.xml" ContentType="application/vnd.openxmlformats-officedocument.presentationml.slide+xml"/>
  <Override PartName="/ppt/slides/slide182.xml" ContentType="application/vnd.openxmlformats-officedocument.presentationml.slide+xml"/>
  <Override PartName="/ppt/slides/slide113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181.xml" ContentType="application/vnd.openxmlformats-officedocument.presentationml.slide+xml"/>
  <Override PartName="/ppt/slides/slide106.xml" ContentType="application/vnd.openxmlformats-officedocument.presentationml.slide+xml"/>
  <Override PartName="/ppt/slides/slide78.xml" ContentType="application/vnd.openxmlformats-officedocument.presentationml.slide+xml"/>
  <Override PartName="/ppt/slides/slide174.xml" ContentType="application/vnd.openxmlformats-officedocument.presentationml.slide+xml"/>
  <Override PartName="/ppt/slides/slide105.xml" ContentType="application/vnd.openxmlformats-officedocument.presentationml.slide+xml"/>
  <Override PartName="/ppt/slides/slide77.xml" ContentType="application/vnd.openxmlformats-officedocument.presentationml.slide+xml"/>
  <Override PartName="/ppt/slides/slide173.xml" ContentType="application/vnd.openxmlformats-officedocument.presentationml.slide+xml"/>
  <Override PartName="/ppt/slides/slide104.xml" ContentType="application/vnd.openxmlformats-officedocument.presentationml.slide+xml"/>
  <Override PartName="/ppt/slides/slide76.xml" ContentType="application/vnd.openxmlformats-officedocument.presentationml.slide+xml"/>
  <Override PartName="/ppt/slides/slide172.xml" ContentType="application/vnd.openxmlformats-officedocument.presentationml.slide+xml"/>
  <Override PartName="/ppt/slides/slide103.xml" ContentType="application/vnd.openxmlformats-officedocument.presentationml.slide+xml"/>
  <Override PartName="/ppt/slides/slide75.xml" ContentType="application/vnd.openxmlformats-officedocument.presentationml.slide+xml"/>
  <Override PartName="/ppt/slides/slide171.xml" ContentType="application/vnd.openxmlformats-officedocument.presentationml.slide+xml"/>
  <Override PartName="/ppt/slides/slide79.xml" ContentType="application/vnd.openxmlformats-officedocument.presentationml.slide+xml"/>
  <Override PartName="/ppt/slides/slide107.xml" ContentType="application/vnd.openxmlformats-officedocument.presentationml.slide+xml"/>
  <Override PartName="/ppt/slides/slide175.xml" ContentType="application/vnd.openxmlformats-officedocument.presentationml.slide+xml"/>
  <Override PartName="/ppt/slides/slide74.xml" ContentType="application/vnd.openxmlformats-officedocument.presentationml.slide+xml"/>
  <Override PartName="/ppt/slides/slide102.xml" ContentType="application/vnd.openxmlformats-officedocument.presentationml.slide+xml"/>
  <Override PartName="/ppt/slides/slide170.xml" ContentType="application/vnd.openxmlformats-officedocument.presentationml.slide+xml"/>
  <Override PartName="/ppt/slides/slide73.xml" ContentType="application/vnd.openxmlformats-officedocument.presentationml.slide+xml"/>
  <Override PartName="/ppt/slides/slide101.xml" ContentType="application/vnd.openxmlformats-officedocument.presentationml.slide+xml"/>
  <Override PartName="/ppt/slides/slide72.xml" ContentType="application/vnd.openxmlformats-officedocument.presentationml.slide+xml"/>
  <Override PartName="/ppt/slides/slide100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26.xml" ContentType="application/vnd.openxmlformats-officedocument.presentationml.slide+xml"/>
  <Override PartName="/ppt/slides/slide190.xml" ContentType="application/vnd.openxmlformats-officedocument.presentationml.slide+xml"/>
  <Override PartName="/ppt/slides/slide69.xml" ContentType="application/vnd.openxmlformats-officedocument.presentationml.slide+xml"/>
  <Override PartName="/ppt/slides/slide16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64.xml" ContentType="application/vnd.openxmlformats-officedocument.presentationml.slide+xml"/>
  <Override PartName="/ppt/slides/slide120.xml" ContentType="application/vnd.openxmlformats-officedocument.presentationml.slide+xml"/>
  <Override PartName="/ppt/slides/slide92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163.xml" ContentType="application/vnd.openxmlformats-officedocument.presentationml.slide+xml"/>
  <Override PartName="/ppt/slides/slide66.xml" ContentType="application/vnd.openxmlformats-officedocument.presentationml.slide+xml"/>
  <Override PartName="/ppt/slides/slide162.xml" ContentType="application/vnd.openxmlformats-officedocument.presentationml.slide+xml"/>
  <Override PartName="/ppt/slides/slide65.xml" ContentType="application/vnd.openxmlformats-officedocument.presentationml.slide+xml"/>
  <Override PartName="/ppt/slides/slide161.xml" ContentType="application/vnd.openxmlformats-officedocument.presentationml.slide+xml"/>
  <Override PartName="/ppt/slides/slide64.xml" ContentType="application/vnd.openxmlformats-officedocument.presentationml.slide+xml"/>
  <Override PartName="/ppt/slides/slide160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91.xml" ContentType="application/vnd.openxmlformats-officedocument.presentationml.slide+xml"/>
  <Override PartName="/ppt/slides/slide23.xml" ContentType="application/vnd.openxmlformats-officedocument.presentationml.slide+xml"/>
  <Override PartName="/ppt/slides/slide90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16.xml" ContentType="application/vnd.openxmlformats-officedocument.presentationml.slide+xml"/>
  <Override PartName="/ppt/slides/slide180.xml" ContentType="application/vnd.openxmlformats-officedocument.presentationml.slide+xml"/>
  <Override PartName="/ppt/slides/slide59.xml" ContentType="application/vnd.openxmlformats-officedocument.presentationml.slide+xml"/>
  <Override PartName="/ppt/slides/slide155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15.xml" ContentType="application/vnd.openxmlformats-officedocument.presentationml.slide+xml"/>
  <Override PartName="/ppt/slides/slide58.xml" ContentType="application/vnd.openxmlformats-officedocument.presentationml.slide+xml"/>
  <Override PartName="/ppt/slides/slide154.xml" ContentType="application/vnd.openxmlformats-officedocument.presentationml.slide+xml"/>
  <Override PartName="/ppt/slides/slide119.xml" ContentType="application/vnd.openxmlformats-officedocument.presentationml.slide+xml"/>
  <Override PartName="/ppt/slides/slide187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  <Override PartName="/ppt/slides/slide153.xml" ContentType="application/vnd.openxmlformats-officedocument.presentationml.slide+xml"/>
  <Override PartName="/ppt/slides/slide1.xml" ContentType="application/vnd.openxmlformats-officedocument.presentationml.slide+xml"/>
  <Override PartName="/ppt/slides/slide167.xml" ContentType="application/vnd.openxmlformats-officedocument.presentationml.slide+xml"/>
  <Override PartName="/ppt/slides/slide108.xml" ContentType="application/vnd.openxmlformats-officedocument.presentationml.slide+xml"/>
  <Override PartName="/ppt/slides/slide176.xml" ContentType="application/vnd.openxmlformats-officedocument.presentationml.slide+xml"/>
  <Override PartName="/ppt/slides/slide2.xml" ContentType="application/vnd.openxmlformats-officedocument.presentationml.slide+xml"/>
  <Override PartName="/ppt/slides/slide16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243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177.xml" ContentType="application/vnd.openxmlformats-officedocument.presentationml.slide+xml"/>
  <Override PartName="/ppt/slides/slide3.xml" ContentType="application/vnd.openxmlformats-officedocument.presentationml.slide+xml"/>
  <Override PartName="/ppt/slides/slide169.xml" ContentType="application/vnd.openxmlformats-officedocument.presentationml.slide+xml"/>
  <Override PartName="/ppt/slides/slide10.xml" ContentType="application/vnd.openxmlformats-officedocument.presentationml.slide+xml"/>
  <Override PartName="/ppt/slides/slide159.xml" ContentType="application/vnd.openxmlformats-officedocument.presentationml.slide+xml"/>
  <Override PartName="/ppt/slides/slide253.xml" ContentType="application/vnd.openxmlformats-officedocument.presentationml.slide+xml"/>
  <Override PartName="/ppt/slides/slide178.xml" ContentType="application/vnd.openxmlformats-officedocument.presentationml.slide+xml"/>
  <Override PartName="/ppt/slides/slide207.xml" ContentType="application/vnd.openxmlformats-officedocument.presentationml.slide+xml"/>
  <Override PartName="/ppt/slides/slide179.xml" ContentType="application/vnd.openxmlformats-officedocument.presentationml.slide+xml"/>
  <Override PartName="/ppt/slides/slide208.xml" ContentType="application/vnd.openxmlformats-officedocument.presentationml.slide+xml"/>
  <Override PartName="/ppt/slides/slide188.xml" ContentType="application/vnd.openxmlformats-officedocument.presentationml.slide+xml"/>
  <Override PartName="/ppt/slides/slide217.xml" ContentType="application/vnd.openxmlformats-officedocument.presentationml.slide+xml"/>
  <Override PartName="/ppt/slides/slide189.xml" ContentType="application/vnd.openxmlformats-officedocument.presentationml.slide+xml"/>
  <Override PartName="/ppt/slides/slide218.xml" ContentType="application/vnd.openxmlformats-officedocument.presentationml.slide+xml"/>
  <Override PartName="/ppt/slides/slide203.xml" ContentType="application/vnd.openxmlformats-officedocument.presentationml.slide+xml"/>
  <Override PartName="/ppt/slides/slide227.xml" ContentType="application/vnd.openxmlformats-officedocument.presentationml.slide+xml"/>
  <Override PartName="/ppt/slides/slide204.xml" ContentType="application/vnd.openxmlformats-officedocument.presentationml.slide+xml"/>
  <Override PartName="/ppt/slides/slide11.xml" ContentType="application/vnd.openxmlformats-officedocument.presentationml.slide+xml"/>
  <Override PartName="/ppt/slides/slide228.xml" ContentType="application/vnd.openxmlformats-officedocument.presentationml.slide+xml"/>
  <Override PartName="/ppt/slides/slide205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206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199.xml" ContentType="application/vnd.openxmlformats-officedocument.presentationml.slide+xml"/>
  <Override PartName="/ppt/slides/slide201.xml" ContentType="application/vnd.openxmlformats-officedocument.presentationml.slide+xml"/>
  <Override PartName="/ppt/slides/slide238.xml" ContentType="application/vnd.openxmlformats-officedocument.presentationml.slide+xml"/>
  <Override PartName="/ppt/slides/slide246.xml" ContentType="application/vnd.openxmlformats-officedocument.presentationml.slide+xml"/>
  <Override PartName="/ppt/slides/slide53.xml" ContentType="application/vnd.openxmlformats-officedocument.presentationml.slide+xml"/>
  <Override PartName="/ppt/slides/slide210.xml" ContentType="application/vnd.openxmlformats-officedocument.presentationml.slide+xml"/>
  <Override PartName="/ppt/slides/slide247.xml" ContentType="application/vnd.openxmlformats-officedocument.presentationml.slide+xml"/>
  <Override PartName="/ppt/slides/slide211.xml" ContentType="application/vnd.openxmlformats-officedocument.presentationml.slide+xml"/>
  <Override PartName="/ppt/slides/slide248.xml" ContentType="application/vnd.openxmlformats-officedocument.presentationml.slide+xml"/>
  <Override PartName="/ppt/slides/slide250.xml" ContentType="application/vnd.openxmlformats-officedocument.presentationml.slide+xml"/>
  <Override PartName="/ppt/slides/slide156.xml" ContentType="application/vnd.openxmlformats-officedocument.presentationml.slide+xml"/>
  <Override PartName="/ppt/slides/slide212.xml" ContentType="application/vnd.openxmlformats-officedocument.presentationml.slide+xml"/>
  <Override PartName="/ppt/slides/slide249.xml" ContentType="application/vnd.openxmlformats-officedocument.presentationml.slide+xml"/>
  <Override PartName="/ppt/slides/slide166.xml" ContentType="application/vnd.openxmlformats-officedocument.presentationml.slide+xml"/>
  <Override PartName="/ppt/slides/slide209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251.xml" ContentType="application/vnd.openxmlformats-officedocument.presentationml.slide+xml"/>
  <Override PartName="/ppt/slides/slide157.xml" ContentType="application/vnd.openxmlformats-officedocument.presentationml.slide+xml"/>
  <Override PartName="/ppt/slides/slide202.xml" ContentType="application/vnd.openxmlformats-officedocument.presentationml.slide+xml"/>
  <Override PartName="/ppt/slides/slide239.xml" ContentType="application/vnd.openxmlformats-officedocument.presentationml.slide+xml"/>
  <Override PartName="/ppt/slides/slide252.xml" ContentType="application/vnd.openxmlformats-officedocument.presentationml.slide+xml"/>
  <Override PartName="/ppt/slides/slide158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198.xml" ContentType="application/vnd.openxmlformats-officedocument.presentationml.slide+xml"/>
  <Override PartName="/ppt/slides/slide200.xml" ContentType="application/vnd.openxmlformats-officedocument.presentationml.slide+xml"/>
  <Override PartName="/ppt/slides/slide237.xml" ContentType="application/vnd.openxmlformats-officedocument.presentationml.slide+xml"/>
  <Override PartName="/ppt/slides/slide236.xml" ContentType="application/vnd.openxmlformats-officedocument.presentationml.slide+xml"/>
  <Override PartName="/ppt/slides/slide43.xml" ContentType="application/vnd.openxmlformats-officedocument.presentationml.slide+xml"/>
  <Override PartName="/ppt/slides/slide235.xml" ContentType="application/vnd.openxmlformats-officedocument.presentationml.slide+xml"/>
  <Override PartName="/ppt/slides/slide234.xml" ContentType="application/vnd.openxmlformats-officedocument.presentationml.slide+xml"/>
  <Override PartName="/ppt/slides/slide233.xml" ContentType="application/vnd.openxmlformats-officedocument.presentationml.slide+xml"/>
  <Override PartName="/ppt/slides/slide139.xml" ContentType="application/vnd.openxmlformats-officedocument.presentationml.slide+xml"/>
  <Override PartName="/ppt/slides/slide232.xml" ContentType="application/vnd.openxmlformats-officedocument.presentationml.slide+xml"/>
  <Override PartName="/ppt/slides/slide138.xml" ContentType="application/vnd.openxmlformats-officedocument.presentationml.slide+xml"/>
  <Override PartName="/ppt/slides/slide231.xml" ContentType="application/vnd.openxmlformats-officedocument.presentationml.slide+xml"/>
  <Override PartName="/ppt/slides/slide137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136.xml" ContentType="application/vnd.openxmlformats-officedocument.presentationml.slide+xml"/>
  <Override PartName="/ppt/slides/slide226.xml" ContentType="application/vnd.openxmlformats-officedocument.presentationml.slide+xml"/>
  <Override PartName="/ppt/slides/slide33.xml" ContentType="application/vnd.openxmlformats-officedocument.presentationml.slide+xml"/>
  <Override PartName="/ppt/slides/slide225.xml" ContentType="application/vnd.openxmlformats-officedocument.presentationml.slide+xml"/>
  <Override PartName="/ppt/slides/slide32.xml" ContentType="application/vnd.openxmlformats-officedocument.presentationml.slide+xml"/>
  <Override PartName="/ppt/slides/slide224.xml" ContentType="application/vnd.openxmlformats-officedocument.presentationml.slide+xml"/>
  <Override PartName="/ppt/slides/slide31.xml" ContentType="application/vnd.openxmlformats-officedocument.presentationml.slide+xml"/>
  <Override PartName="/ppt/slides/slide223.xml" ContentType="application/vnd.openxmlformats-officedocument.presentationml.slide+xml"/>
  <Override PartName="/ppt/slides/slide197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222.xml" ContentType="application/vnd.openxmlformats-officedocument.presentationml.slide+xml"/>
  <Override PartName="/ppt/slides/slide196.xml" ContentType="application/vnd.openxmlformats-officedocument.presentationml.slide+xml"/>
  <Override PartName="/ppt/slides/slide128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148.xml" ContentType="application/vnd.openxmlformats-officedocument.presentationml.slide+xml"/>
  <Override PartName="/ppt/slides/slide6.xml" ContentType="application/vnd.openxmlformats-officedocument.presentationml.slide+xml"/>
  <Override PartName="/ppt/slides/slide242.xml" ContentType="application/vnd.openxmlformats-officedocument.presentationml.slide+xml"/>
  <Override PartName="/ppt/slides/slide147.xml" ContentType="application/vnd.openxmlformats-officedocument.presentationml.slide+xml"/>
  <Override PartName="/ppt/slides/slide5.xml" ContentType="application/vnd.openxmlformats-officedocument.presentationml.slide+xml"/>
  <Override PartName="/ppt/slides/slide241.xml" ContentType="application/vnd.openxmlformats-officedocument.presentationml.slide+xml"/>
  <Override PartName="/ppt/slides/slide146.xml" ContentType="application/vnd.openxmlformats-officedocument.presentationml.slide+xml"/>
  <Override PartName="/ppt/slides/slide4.xml" ContentType="application/vnd.openxmlformats-officedocument.presentationml.slide+xml"/>
  <Override PartName="/ppt/slides/slide240.xml" ContentType="application/vnd.openxmlformats-officedocument.presentationml.slide+xml"/>
  <Override PartName="/ppt/slides/slide56.xml" ContentType="application/vnd.openxmlformats-officedocument.presentationml.slide+xml"/>
  <Override PartName="/ppt/slides/slide152.xml" ContentType="application/vnd.openxmlformats-officedocument.presentationml.slide+xml"/>
  <Override PartName="/ppt/slides/slide55.xml" ContentType="application/vnd.openxmlformats-officedocument.presentationml.slide+xml"/>
  <Override PartName="/ppt/slides/slide151.xml" ContentType="application/vnd.openxmlformats-officedocument.presentationml.slide+xml"/>
  <Override PartName="/ppt/slides/slide54.xml" ContentType="application/vnd.openxmlformats-officedocument.presentationml.slide+xml"/>
  <Override PartName="/ppt/slides/slide150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245.xml" ContentType="application/vnd.openxmlformats-officedocument.presentationml.slide+xml"/>
  <Override PartName="/ppt/slides/slide51.xml" ContentType="application/vnd.openxmlformats-officedocument.presentationml.slide+xml"/>
  <Override PartName="/ppt/slides/slide8.xml" ContentType="application/vnd.openxmlformats-officedocument.presentationml.slide+xml"/>
  <Override PartName="/ppt/slides/slide244.xml" ContentType="application/vnd.openxmlformats-officedocument.presentationml.slide+xml"/>
  <Override PartName="/ppt/slides/slide46.xml" ContentType="application/vnd.openxmlformats-officedocument.presentationml.slide+xml"/>
  <Override PartName="/ppt/slides/slide142.xml" ContentType="application/vnd.openxmlformats-officedocument.presentationml.slide+xml"/>
  <Override PartName="/ppt/slides/slide45.xml" ContentType="application/vnd.openxmlformats-officedocument.presentationml.slide+xml"/>
  <Override PartName="/ppt/slides/slide141.xml" ContentType="application/vnd.openxmlformats-officedocument.presentationml.slide+xml"/>
  <Override PartName="/ppt/slides/slide135.xml" ContentType="application/vnd.openxmlformats-officedocument.presentationml.slide+xml"/>
  <Override PartName="/ppt/slides/slide39.xml" ContentType="application/vnd.openxmlformats-officedocument.presentationml.slide+xml"/>
  <Override PartName="/ppt/slides/slide134.xml" ContentType="application/vnd.openxmlformats-officedocument.presentationml.slide+xml"/>
  <Override PartName="/ppt/slides/slide38.xml" ContentType="application/vnd.openxmlformats-officedocument.presentationml.slide+xml"/>
  <Override PartName="/ppt/slides/slide1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34.xml" ContentType="application/vnd.openxmlformats-officedocument.presentationml.slide+xml"/>
  <Override PartName="/ppt/slides/slide130.xml" ContentType="application/vnd.openxmlformats-officedocument.presentationml.slide+xml"/>
  <Override PartName="/ppt/slides/slide145.xml" ContentType="application/vnd.openxmlformats-officedocument.presentationml.slide+xml"/>
  <Override PartName="/ppt/slides/slide49.xml" ContentType="application/vnd.openxmlformats-officedocument.presentationml.slide+xml"/>
  <Override PartName="/ppt/slides/slide44.xml" ContentType="application/vnd.openxmlformats-officedocument.presentationml.slide+xml"/>
  <Override PartName="/ppt/slides/slide140.xml" ContentType="application/vnd.openxmlformats-officedocument.presentationml.slide+xml"/>
  <Override PartName="/ppt/slides/slide144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53" Type="http://schemas.openxmlformats.org/officeDocument/2006/relationships/slide" Target="slides/slide149.xml"/><Relationship Id="rId154" Type="http://schemas.openxmlformats.org/officeDocument/2006/relationships/slide" Target="slides/slide150.xml"/><Relationship Id="rId155" Type="http://schemas.openxmlformats.org/officeDocument/2006/relationships/slide" Target="slides/slide151.xml"/><Relationship Id="rId156" Type="http://schemas.openxmlformats.org/officeDocument/2006/relationships/slide" Target="slides/slide152.xml"/><Relationship Id="rId157" Type="http://schemas.openxmlformats.org/officeDocument/2006/relationships/slide" Target="slides/slide153.xml"/><Relationship Id="rId158" Type="http://schemas.openxmlformats.org/officeDocument/2006/relationships/slide" Target="slides/slide154.xml"/><Relationship Id="rId159" Type="http://schemas.openxmlformats.org/officeDocument/2006/relationships/slide" Target="slides/slide155.xml"/><Relationship Id="rId160" Type="http://schemas.openxmlformats.org/officeDocument/2006/relationships/slide" Target="slides/slide156.xml"/><Relationship Id="rId161" Type="http://schemas.openxmlformats.org/officeDocument/2006/relationships/slide" Target="slides/slide157.xml"/><Relationship Id="rId162" Type="http://schemas.openxmlformats.org/officeDocument/2006/relationships/slide" Target="slides/slide158.xml"/><Relationship Id="rId163" Type="http://schemas.openxmlformats.org/officeDocument/2006/relationships/slide" Target="slides/slide159.xml"/><Relationship Id="rId164" Type="http://schemas.openxmlformats.org/officeDocument/2006/relationships/slide" Target="slides/slide160.xml"/><Relationship Id="rId165" Type="http://schemas.openxmlformats.org/officeDocument/2006/relationships/slide" Target="slides/slide161.xml"/><Relationship Id="rId166" Type="http://schemas.openxmlformats.org/officeDocument/2006/relationships/slide" Target="slides/slide162.xml"/><Relationship Id="rId167" Type="http://schemas.openxmlformats.org/officeDocument/2006/relationships/slide" Target="slides/slide163.xml"/><Relationship Id="rId168" Type="http://schemas.openxmlformats.org/officeDocument/2006/relationships/slide" Target="slides/slide164.xml"/><Relationship Id="rId169" Type="http://schemas.openxmlformats.org/officeDocument/2006/relationships/slide" Target="slides/slide165.xml"/><Relationship Id="rId170" Type="http://schemas.openxmlformats.org/officeDocument/2006/relationships/slide" Target="slides/slide166.xml"/><Relationship Id="rId171" Type="http://schemas.openxmlformats.org/officeDocument/2006/relationships/slide" Target="slides/slide167.xml"/><Relationship Id="rId172" Type="http://schemas.openxmlformats.org/officeDocument/2006/relationships/slide" Target="slides/slide168.xml"/><Relationship Id="rId173" Type="http://schemas.openxmlformats.org/officeDocument/2006/relationships/slide" Target="slides/slide169.xml"/><Relationship Id="rId174" Type="http://schemas.openxmlformats.org/officeDocument/2006/relationships/slide" Target="slides/slide170.xml"/><Relationship Id="rId175" Type="http://schemas.openxmlformats.org/officeDocument/2006/relationships/slide" Target="slides/slide171.xml"/><Relationship Id="rId176" Type="http://schemas.openxmlformats.org/officeDocument/2006/relationships/slide" Target="slides/slide172.xml"/><Relationship Id="rId177" Type="http://schemas.openxmlformats.org/officeDocument/2006/relationships/slide" Target="slides/slide173.xml"/><Relationship Id="rId178" Type="http://schemas.openxmlformats.org/officeDocument/2006/relationships/slide" Target="slides/slide174.xml"/><Relationship Id="rId179" Type="http://schemas.openxmlformats.org/officeDocument/2006/relationships/slide" Target="slides/slide175.xml"/><Relationship Id="rId180" Type="http://schemas.openxmlformats.org/officeDocument/2006/relationships/slide" Target="slides/slide176.xml"/><Relationship Id="rId181" Type="http://schemas.openxmlformats.org/officeDocument/2006/relationships/slide" Target="slides/slide177.xml"/><Relationship Id="rId182" Type="http://schemas.openxmlformats.org/officeDocument/2006/relationships/slide" Target="slides/slide178.xml"/><Relationship Id="rId183" Type="http://schemas.openxmlformats.org/officeDocument/2006/relationships/slide" Target="slides/slide179.xml"/><Relationship Id="rId184" Type="http://schemas.openxmlformats.org/officeDocument/2006/relationships/slide" Target="slides/slide180.xml"/><Relationship Id="rId185" Type="http://schemas.openxmlformats.org/officeDocument/2006/relationships/slide" Target="slides/slide181.xml"/><Relationship Id="rId186" Type="http://schemas.openxmlformats.org/officeDocument/2006/relationships/slide" Target="slides/slide182.xml"/><Relationship Id="rId187" Type="http://schemas.openxmlformats.org/officeDocument/2006/relationships/slide" Target="slides/slide183.xml"/><Relationship Id="rId188" Type="http://schemas.openxmlformats.org/officeDocument/2006/relationships/slide" Target="slides/slide184.xml"/><Relationship Id="rId189" Type="http://schemas.openxmlformats.org/officeDocument/2006/relationships/slide" Target="slides/slide185.xml"/><Relationship Id="rId190" Type="http://schemas.openxmlformats.org/officeDocument/2006/relationships/slide" Target="slides/slide186.xml"/><Relationship Id="rId191" Type="http://schemas.openxmlformats.org/officeDocument/2006/relationships/slide" Target="slides/slide187.xml"/><Relationship Id="rId192" Type="http://schemas.openxmlformats.org/officeDocument/2006/relationships/slide" Target="slides/slide188.xml"/><Relationship Id="rId193" Type="http://schemas.openxmlformats.org/officeDocument/2006/relationships/slide" Target="slides/slide189.xml"/><Relationship Id="rId194" Type="http://schemas.openxmlformats.org/officeDocument/2006/relationships/slide" Target="slides/slide190.xml"/><Relationship Id="rId195" Type="http://schemas.openxmlformats.org/officeDocument/2006/relationships/slide" Target="slides/slide191.xml"/><Relationship Id="rId196" Type="http://schemas.openxmlformats.org/officeDocument/2006/relationships/slide" Target="slides/slide192.xml"/><Relationship Id="rId197" Type="http://schemas.openxmlformats.org/officeDocument/2006/relationships/slide" Target="slides/slide193.xml"/><Relationship Id="rId198" Type="http://schemas.openxmlformats.org/officeDocument/2006/relationships/slide" Target="slides/slide194.xml"/><Relationship Id="rId199" Type="http://schemas.openxmlformats.org/officeDocument/2006/relationships/slide" Target="slides/slide195.xml"/><Relationship Id="rId200" Type="http://schemas.openxmlformats.org/officeDocument/2006/relationships/slide" Target="slides/slide196.xml"/><Relationship Id="rId201" Type="http://schemas.openxmlformats.org/officeDocument/2006/relationships/slide" Target="slides/slide197.xml"/><Relationship Id="rId202" Type="http://schemas.openxmlformats.org/officeDocument/2006/relationships/slide" Target="slides/slide198.xml"/><Relationship Id="rId203" Type="http://schemas.openxmlformats.org/officeDocument/2006/relationships/slide" Target="slides/slide199.xml"/><Relationship Id="rId204" Type="http://schemas.openxmlformats.org/officeDocument/2006/relationships/slide" Target="slides/slide200.xml"/><Relationship Id="rId205" Type="http://schemas.openxmlformats.org/officeDocument/2006/relationships/slide" Target="slides/slide201.xml"/><Relationship Id="rId206" Type="http://schemas.openxmlformats.org/officeDocument/2006/relationships/slide" Target="slides/slide202.xml"/><Relationship Id="rId207" Type="http://schemas.openxmlformats.org/officeDocument/2006/relationships/slide" Target="slides/slide203.xml"/><Relationship Id="rId208" Type="http://schemas.openxmlformats.org/officeDocument/2006/relationships/slide" Target="slides/slide204.xml"/><Relationship Id="rId209" Type="http://schemas.openxmlformats.org/officeDocument/2006/relationships/slide" Target="slides/slide205.xml"/><Relationship Id="rId210" Type="http://schemas.openxmlformats.org/officeDocument/2006/relationships/slide" Target="slides/slide206.xml"/><Relationship Id="rId211" Type="http://schemas.openxmlformats.org/officeDocument/2006/relationships/slide" Target="slides/slide207.xml"/><Relationship Id="rId212" Type="http://schemas.openxmlformats.org/officeDocument/2006/relationships/slide" Target="slides/slide208.xml"/><Relationship Id="rId213" Type="http://schemas.openxmlformats.org/officeDocument/2006/relationships/slide" Target="slides/slide209.xml"/><Relationship Id="rId214" Type="http://schemas.openxmlformats.org/officeDocument/2006/relationships/slide" Target="slides/slide210.xml"/><Relationship Id="rId215" Type="http://schemas.openxmlformats.org/officeDocument/2006/relationships/slide" Target="slides/slide211.xml"/><Relationship Id="rId216" Type="http://schemas.openxmlformats.org/officeDocument/2006/relationships/slide" Target="slides/slide212.xml"/><Relationship Id="rId217" Type="http://schemas.openxmlformats.org/officeDocument/2006/relationships/slide" Target="slides/slide213.xml"/><Relationship Id="rId218" Type="http://schemas.openxmlformats.org/officeDocument/2006/relationships/slide" Target="slides/slide214.xml"/><Relationship Id="rId219" Type="http://schemas.openxmlformats.org/officeDocument/2006/relationships/slide" Target="slides/slide215.xml"/><Relationship Id="rId220" Type="http://schemas.openxmlformats.org/officeDocument/2006/relationships/slide" Target="slides/slide216.xml"/><Relationship Id="rId221" Type="http://schemas.openxmlformats.org/officeDocument/2006/relationships/slide" Target="slides/slide217.xml"/><Relationship Id="rId222" Type="http://schemas.openxmlformats.org/officeDocument/2006/relationships/slide" Target="slides/slide218.xml"/><Relationship Id="rId223" Type="http://schemas.openxmlformats.org/officeDocument/2006/relationships/slide" Target="slides/slide219.xml"/><Relationship Id="rId224" Type="http://schemas.openxmlformats.org/officeDocument/2006/relationships/slide" Target="slides/slide220.xml"/><Relationship Id="rId225" Type="http://schemas.openxmlformats.org/officeDocument/2006/relationships/slide" Target="slides/slide221.xml"/><Relationship Id="rId226" Type="http://schemas.openxmlformats.org/officeDocument/2006/relationships/slide" Target="slides/slide222.xml"/><Relationship Id="rId227" Type="http://schemas.openxmlformats.org/officeDocument/2006/relationships/slide" Target="slides/slide223.xml"/><Relationship Id="rId228" Type="http://schemas.openxmlformats.org/officeDocument/2006/relationships/slide" Target="slides/slide224.xml"/><Relationship Id="rId229" Type="http://schemas.openxmlformats.org/officeDocument/2006/relationships/slide" Target="slides/slide225.xml"/><Relationship Id="rId230" Type="http://schemas.openxmlformats.org/officeDocument/2006/relationships/slide" Target="slides/slide226.xml"/><Relationship Id="rId231" Type="http://schemas.openxmlformats.org/officeDocument/2006/relationships/slide" Target="slides/slide227.xml"/><Relationship Id="rId232" Type="http://schemas.openxmlformats.org/officeDocument/2006/relationships/slide" Target="slides/slide228.xml"/><Relationship Id="rId233" Type="http://schemas.openxmlformats.org/officeDocument/2006/relationships/slide" Target="slides/slide229.xml"/><Relationship Id="rId234" Type="http://schemas.openxmlformats.org/officeDocument/2006/relationships/slide" Target="slides/slide230.xml"/><Relationship Id="rId235" Type="http://schemas.openxmlformats.org/officeDocument/2006/relationships/slide" Target="slides/slide231.xml"/><Relationship Id="rId236" Type="http://schemas.openxmlformats.org/officeDocument/2006/relationships/slide" Target="slides/slide232.xml"/><Relationship Id="rId237" Type="http://schemas.openxmlformats.org/officeDocument/2006/relationships/slide" Target="slides/slide233.xml"/><Relationship Id="rId238" Type="http://schemas.openxmlformats.org/officeDocument/2006/relationships/slide" Target="slides/slide234.xml"/><Relationship Id="rId239" Type="http://schemas.openxmlformats.org/officeDocument/2006/relationships/slide" Target="slides/slide235.xml"/><Relationship Id="rId240" Type="http://schemas.openxmlformats.org/officeDocument/2006/relationships/slide" Target="slides/slide236.xml"/><Relationship Id="rId241" Type="http://schemas.openxmlformats.org/officeDocument/2006/relationships/slide" Target="slides/slide237.xml"/><Relationship Id="rId242" Type="http://schemas.openxmlformats.org/officeDocument/2006/relationships/slide" Target="slides/slide238.xml"/><Relationship Id="rId243" Type="http://schemas.openxmlformats.org/officeDocument/2006/relationships/slide" Target="slides/slide239.xml"/><Relationship Id="rId244" Type="http://schemas.openxmlformats.org/officeDocument/2006/relationships/slide" Target="slides/slide240.xml"/><Relationship Id="rId245" Type="http://schemas.openxmlformats.org/officeDocument/2006/relationships/slide" Target="slides/slide241.xml"/><Relationship Id="rId246" Type="http://schemas.openxmlformats.org/officeDocument/2006/relationships/slide" Target="slides/slide242.xml"/><Relationship Id="rId247" Type="http://schemas.openxmlformats.org/officeDocument/2006/relationships/slide" Target="slides/slide243.xml"/><Relationship Id="rId248" Type="http://schemas.openxmlformats.org/officeDocument/2006/relationships/slide" Target="slides/slide244.xml"/><Relationship Id="rId249" Type="http://schemas.openxmlformats.org/officeDocument/2006/relationships/slide" Target="slides/slide245.xml"/><Relationship Id="rId250" Type="http://schemas.openxmlformats.org/officeDocument/2006/relationships/slide" Target="slides/slide246.xml"/><Relationship Id="rId251" Type="http://schemas.openxmlformats.org/officeDocument/2006/relationships/slide" Target="slides/slide247.xml"/><Relationship Id="rId252" Type="http://schemas.openxmlformats.org/officeDocument/2006/relationships/slide" Target="slides/slide248.xml"/><Relationship Id="rId253" Type="http://schemas.openxmlformats.org/officeDocument/2006/relationships/slide" Target="slides/slide249.xml"/><Relationship Id="rId254" Type="http://schemas.openxmlformats.org/officeDocument/2006/relationships/slide" Target="slides/slide250.xml"/><Relationship Id="rId255" Type="http://schemas.openxmlformats.org/officeDocument/2006/relationships/slide" Target="slides/slide251.xml"/><Relationship Id="rId256" Type="http://schemas.openxmlformats.org/officeDocument/2006/relationships/slide" Target="slides/slide252.xml"/><Relationship Id="rId257" Type="http://schemas.openxmlformats.org/officeDocument/2006/relationships/slide" Target="slides/slide253.xml"/><Relationship Id="rId258" Type="http://schemas.openxmlformats.org/officeDocument/2006/relationships/slide" Target="slides/slide254.xml"/><Relationship Id="rId259" Type="http://schemas.openxmlformats.org/officeDocument/2006/relationships/slide" Target="slides/slide255.xml"/><Relationship Id="rId260" Type="http://schemas.openxmlformats.org/officeDocument/2006/relationships/slide" Target="slides/slide256.xml"/><Relationship Id="rId26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8218EC8-94D4-4254-98C6-E83C133EB2DD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C51D570-4AD7-4573-B05D-74507B76CEA7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5372FB-79CE-4753-A5FC-13D6FD4DE8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CC9C53-254D-48F0-8CEC-7AACD8AD50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E1BC1D-6432-495F-896E-B21AD99BC1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A43953-1520-483C-87BB-47A68CD1B0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3832A0-022C-4B43-A93F-51DE84B998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864134-0CD7-46D9-A4C0-F4CDF90F81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1E7B54-6F19-4985-B6DD-3A8EFB4DF2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533ECC-2DDD-40BC-A905-39BE22F997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398EC9-D153-4C9B-B805-4305C34F55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F8F0ED-33CF-4F30-9855-7FB5CEE09A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6B0CC2-4199-4C31-95E7-68DF19C08E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E70A49-FFEF-4701-8FEB-164116D060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A8CAC3-C45E-48EA-B04B-2A8F1C4EAB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8B061D-09CC-4908-8B32-94D62D39BA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6A5329-2931-4ED0-AB7A-88E920330C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9FF453-9F7C-4DD3-AAE4-45F4531062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DE32A6-0177-4198-A33A-5754DA9274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D6E875-9012-4A5E-B0C2-0403D3294C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6CAAED-10D7-4438-A55D-26E011199E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AF3FD7-E562-4281-B827-375EB454CE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88747A-A18E-496F-BE2D-B4DCB574C6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0718E0-C7EF-4C1D-9B49-37C1ED8161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4F467C-143E-4F15-B33B-DD2E1BDFA3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AF7FF9-C0F8-4ED8-9C56-CE28B9298F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5E31C82-0F02-49DA-A512-3A77A59B5ECA}" type="slidenum">
              <a:rPr b="0" lang="en-IN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371708-7AEB-449E-A373-25492BF58E91}" type="slidenum">
              <a:rPr b="0" lang="en-IN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3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3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3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3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3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3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3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3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3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3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3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3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3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3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3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3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3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3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3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3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3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3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3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3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3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3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3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3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3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3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3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3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3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3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3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3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3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3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3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3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3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slideLayout" Target="../slideLayouts/slideLayout13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3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3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3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3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3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slideLayout" Target="../slideLayouts/slideLayout13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3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3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00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slideLayout" Target="../slideLayouts/slideLayout13.xml"/>
</Relationships>
</file>

<file path=ppt/slides/_rels/slide201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slideLayout" Target="../slideLayouts/slideLayout13.xml"/>
</Relationships>
</file>

<file path=ppt/slides/_rels/slide202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slideLayout" Target="../slideLayouts/slideLayout13.xml"/>
</Relationships>
</file>

<file path=ppt/slides/_rels/slide203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13.xml"/>
</Relationships>
</file>

<file path=ppt/slides/_rels/slide204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13.xml"/>
</Relationships>
</file>

<file path=ppt/slides/_rels/slide205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13.xml"/>
</Relationships>
</file>

<file path=ppt/slides/_rels/slide206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slideLayout" Target="../slideLayouts/slideLayout13.xml"/>
</Relationships>
</file>

<file path=ppt/slides/_rels/slide207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3.xml"/>
</Relationships>
</file>

<file path=ppt/slides/_rels/slide208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3.xml"/>
</Relationships>
</file>

<file path=ppt/slides/_rels/slide209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0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slideLayout" Target="../slideLayouts/slideLayout13.xml"/>
</Relationships>
</file>

<file path=ppt/slides/_rels/slide211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slideLayout" Target="../slideLayouts/slideLayout13.xml"/>
</Relationships>
</file>

<file path=ppt/slides/_rels/slide212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3.xml"/>
</Relationships>
</file>

<file path=ppt/slides/_rels/slide213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3.xml"/>
</Relationships>
</file>

<file path=ppt/slides/_rels/slide214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slideLayout" Target="../slideLayouts/slideLayout13.xml"/>
</Relationships>
</file>

<file path=ppt/slides/_rels/slide215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slideLayout" Target="../slideLayouts/slideLayout13.xml"/>
</Relationships>
</file>

<file path=ppt/slides/_rels/slide216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13.xml"/>
</Relationships>
</file>

<file path=ppt/slides/_rels/slide217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slideLayout" Target="../slideLayouts/slideLayout13.xml"/>
</Relationships>
</file>

<file path=ppt/slides/_rels/slide218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slideLayout" Target="../slideLayouts/slideLayout13.xml"/>
</Relationships>
</file>

<file path=ppt/slides/_rels/slide219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0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slideLayout" Target="../slideLayouts/slideLayout13.xml"/>
</Relationships>
</file>

<file path=ppt/slides/_rels/slide221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slideLayout" Target="../slideLayouts/slideLayout13.xml"/>
</Relationships>
</file>

<file path=ppt/slides/_rels/slide222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13.xml"/>
</Relationships>
</file>

<file path=ppt/slides/_rels/slide223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slideLayout" Target="../slideLayouts/slideLayout13.xml"/>
</Relationships>
</file>

<file path=ppt/slides/_rels/slide224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slideLayout" Target="../slideLayouts/slideLayout13.xml"/>
</Relationships>
</file>

<file path=ppt/slides/_rels/slide225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3.xml"/>
</Relationships>
</file>

<file path=ppt/slides/_rels/slide226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slideLayout" Target="../slideLayouts/slideLayout13.xml"/>
</Relationships>
</file>

<file path=ppt/slides/_rels/slide227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3.xml"/>
</Relationships>
</file>

<file path=ppt/slides/_rels/slide228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3.xml"/>
</Relationships>
</file>

<file path=ppt/slides/_rels/slide229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0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slideLayout" Target="../slideLayouts/slideLayout13.xml"/>
</Relationships>
</file>

<file path=ppt/slides/_rels/slide231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slideLayout" Target="../slideLayouts/slideLayout13.xml"/>
</Relationships>
</file>

<file path=ppt/slides/_rels/slide232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slideLayout" Target="../slideLayouts/slideLayout13.xml"/>
</Relationships>
</file>

<file path=ppt/slides/_rels/slide233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slideLayout" Target="../slideLayouts/slideLayout13.xml"/>
</Relationships>
</file>

<file path=ppt/slides/_rels/slide234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slideLayout" Target="../slideLayouts/slideLayout13.xml"/>
</Relationships>
</file>

<file path=ppt/slides/_rels/slide235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slideLayout" Target="../slideLayouts/slideLayout13.xml"/>
</Relationships>
</file>

<file path=ppt/slides/_rels/slide236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slideLayout" Target="../slideLayouts/slideLayout13.xml"/>
</Relationships>
</file>

<file path=ppt/slides/_rels/slide237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slideLayout" Target="../slideLayouts/slideLayout13.xml"/>
</Relationships>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9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0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slideLayout" Target="../slideLayouts/slideLayout13.xml"/>
</Relationships>
</file>

<file path=ppt/slides/_rels/slide241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slideLayout" Target="../slideLayouts/slideLayout13.xml"/>
</Relationships>
</file>

<file path=ppt/slides/_rels/slide242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slideLayout" Target="../slideLayouts/slideLayout13.xml"/>
</Relationships>
</file>

<file path=ppt/slides/_rels/slide243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slideLayout" Target="../slideLayouts/slideLayout13.xml"/>
</Relationships>
</file>

<file path=ppt/slides/_rels/slide244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slideLayout" Target="../slideLayouts/slideLayout13.xml"/>
</Relationships>
</file>

<file path=ppt/slides/_rels/slide245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slideLayout" Target="../slideLayouts/slideLayout13.xml"/>
</Relationships>
</file>

<file path=ppt/slides/_rels/slide246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slideLayout" Target="../slideLayouts/slideLayout13.xml"/>
</Relationships>
</file>

<file path=ppt/slides/_rels/slide247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slideLayout" Target="../slideLayouts/slideLayout13.xml"/>
</Relationships>
</file>

<file path=ppt/slides/_rels/slide248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slideLayout" Target="../slideLayouts/slideLayout13.xml"/>
</Relationships>
</file>

<file path=ppt/slides/_rels/slide249.xml.rels><?xml version="1.0" encoding="UTF-8"?>
<Relationships xmlns="http://schemas.openxmlformats.org/package/2006/relationships"><Relationship Id="rId1" Type="http://schemas.openxmlformats.org/officeDocument/2006/relationships/image" Target="../media/image24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0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slideLayout" Target="../slideLayouts/slideLayout13.xml"/>
</Relationships>
</file>

<file path=ppt/slides/_rels/slide251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slideLayout" Target="../slideLayouts/slideLayout13.xml"/>
</Relationships>
</file>

<file path=ppt/slides/_rels/slide252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slideLayout" Target="../slideLayouts/slideLayout13.xml"/>
</Relationships>
</file>

<file path=ppt/slides/_rels/slide253.xml.rels><?xml version="1.0" encoding="UTF-8"?>
<Relationships xmlns="http://schemas.openxmlformats.org/package/2006/relationships"><Relationship Id="rId1" Type="http://schemas.openxmlformats.org/officeDocument/2006/relationships/image" Target="../media/image250.png"/><Relationship Id="rId2" Type="http://schemas.openxmlformats.org/officeDocument/2006/relationships/slideLayout" Target="../slideLayouts/slideLayout13.xml"/>
</Relationships>
</file>

<file path=ppt/slides/_rels/slide254.xml.rels><?xml version="1.0" encoding="UTF-8"?>
<Relationships xmlns="http://schemas.openxmlformats.org/package/2006/relationships"><Relationship Id="rId1" Type="http://schemas.openxmlformats.org/officeDocument/2006/relationships/image" Target="../media/image251.png"/><Relationship Id="rId2" Type="http://schemas.openxmlformats.org/officeDocument/2006/relationships/slideLayout" Target="../slideLayouts/slideLayout13.xml"/>
</Relationships>
</file>

<file path=ppt/slides/_rels/slide255.xml.rels><?xml version="1.0" encoding="UTF-8"?>
<Relationships xmlns="http://schemas.openxmlformats.org/package/2006/relationships"><Relationship Id="rId1" Type="http://schemas.openxmlformats.org/officeDocument/2006/relationships/image" Target="../media/image252.png"/><Relationship Id="rId2" Type="http://schemas.openxmlformats.org/officeDocument/2006/relationships/slideLayout" Target="../slideLayouts/slideLayout13.xml"/>
</Relationships>
</file>

<file path=ppt/slides/_rels/slide256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677;p118" descr=""/>
          <p:cNvPicPr/>
          <p:nvPr/>
        </p:nvPicPr>
        <p:blipFill>
          <a:blip r:embed="rId1"/>
          <a:stretch/>
        </p:blipFill>
        <p:spPr>
          <a:xfrm>
            <a:off x="-204840" y="-163800"/>
            <a:ext cx="12396240" cy="702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722;p12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172;p21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177;p21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182;p21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187;p22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192;p22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197;p22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208;p22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213;p22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218;p22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727;p12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223;p22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228;p22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1233;p22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1238;p23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1243;p23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1248;p232" descr=""/>
          <p:cNvPicPr/>
          <p:nvPr/>
        </p:nvPicPr>
        <p:blipFill>
          <a:blip r:embed="rId1"/>
          <a:stretch/>
        </p:blipFill>
        <p:spPr>
          <a:xfrm>
            <a:off x="10800" y="1080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1253;p23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1258;p23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1263;p23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1268;p23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732;p12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273;p23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1278;p23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1283;p23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1288;p24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1293;p24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1298;p24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1303;p24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308;p24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1313;p24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1318;p24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737;p13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1323;p24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1328;p24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1333;p24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1338;p25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343;p25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1348;p25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353;p25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1358;p25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1363;p25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1368;p25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742;p13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373;p25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378;p25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388;p26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1393;p26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1398;p26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403;p26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408;p26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1413;p26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1418;p26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747;p13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423;p26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1428;p26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1433;p26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1438;p27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1443;p27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1448;p27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1453;p27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1458;p27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463;p27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1468;p27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752;p13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1473;p27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1478;p27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1483;p27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488;p28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1493;p28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1498;p28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1503;p28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508;p28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1513;p28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1518;p28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757;p13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1523;p28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1528;p28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1533;p28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1538;p29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1543;p29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1548;p29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1553;p29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1558;p29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1563;p29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1568;p29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762;p13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1573;p29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1578;p29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1583;p29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1588;p30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1593;p30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1598;p30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603;p30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1608;p30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1613;p30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1618;p30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767;p13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623;p30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1628;p30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1633;p30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1638;p31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1643;p31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1648;p31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1653;p31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1658;p31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1663;p31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1668;p31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682;p11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772;p13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1673;p31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1678;p31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1683;p31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1688;p32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1693;p32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1698;p32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1703;p32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1708;p32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1713;p32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1718;p32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777;p13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1723;p32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1728;p32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1733;p32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1738;p33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1743;p33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1748;p33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1753;p33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1758;p33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1763;p33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768;p33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782;p13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1773;p33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1778;p33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1783;p33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1788;p34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1793;p34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1798;p34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1803;p34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1808;p34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1813;p34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1818;p34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787;p14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1823;p34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1828;p34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1833;p34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1838;p35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1843;p35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1848;p35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1853;p35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1858;p35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1868;p35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792;p14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1873;p35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1878;p35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1883;p35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1888;p36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1893;p36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1898;p36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1903;p36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1908;p36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1913;p365" descr=""/>
          <p:cNvPicPr/>
          <p:nvPr/>
        </p:nvPicPr>
        <p:blipFill>
          <a:blip r:embed="rId1"/>
          <a:stretch/>
        </p:blipFill>
        <p:spPr>
          <a:xfrm>
            <a:off x="0" y="435600"/>
            <a:ext cx="12191760" cy="64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1918;p36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797;p14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1923;p36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1928;p36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1933;p36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1938;p37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1943;p37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1948;p37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1953;p37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802;p14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807;p14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812;p14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817;p14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687;p120" descr=""/>
          <p:cNvPicPr/>
          <p:nvPr/>
        </p:nvPicPr>
        <p:blipFill>
          <a:blip r:embed="rId1"/>
          <a:stretch/>
        </p:blipFill>
        <p:spPr>
          <a:xfrm>
            <a:off x="-163800" y="0"/>
            <a:ext cx="123555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822;p14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827;p14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832;p14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837;p15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842;p15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847;p15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852;p15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857;p15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862;p15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867;p15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692;p12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872;p15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877;p15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882;p15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887;p16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892;p16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897;p16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902;p16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907;p16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912;p16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917;p16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697;p12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922;p16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927;p16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932;p16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937;p17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942;p17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947;p17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952;p17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957;p17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962;p17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967;p17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702;p12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972;p17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977;p17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982;p17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987;p18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992;p18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997;p18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002;p18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007;p18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012;p18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017;p18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707;p12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022;p18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027;p18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032;p18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037;p19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042;p19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047;p19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052;p19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057;p19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062;p19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067;p19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712;p12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072;p19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077;p19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082;p19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87;p20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092;p20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097;p20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102;p20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107;p20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112;p20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117;p20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717;p12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122;p207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127;p208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132;p209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137;p210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142;p21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147;p21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152;p21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157;p214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162;p215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167;p216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2018-08-05T03:37:18Z</dcterms:created>
  <dc:creator>arun</dc:creator>
  <dc:description/>
  <dc:language>en-IN</dc:language>
  <cp:lastModifiedBy/>
  <dcterms:modified xsi:type="dcterms:W3CDTF">2024-11-06T12:54:27Z</dcterms:modified>
  <cp:revision>1</cp:revision>
  <dc:subject/>
  <dc:title/>
</cp:coreProperties>
</file>